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6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95" r:id="rId20"/>
    <p:sldId id="304" r:id="rId21"/>
    <p:sldId id="667" r:id="rId22"/>
    <p:sldId id="668" r:id="rId23"/>
    <p:sldId id="650" r:id="rId24"/>
    <p:sldId id="645" r:id="rId25"/>
    <p:sldId id="661" r:id="rId26"/>
    <p:sldId id="662" r:id="rId27"/>
    <p:sldId id="258" r:id="rId28"/>
    <p:sldId id="285" r:id="rId29"/>
    <p:sldId id="658" r:id="rId30"/>
    <p:sldId id="659" r:id="rId31"/>
    <p:sldId id="688" r:id="rId32"/>
    <p:sldId id="268" r:id="rId33"/>
    <p:sldId id="273" r:id="rId34"/>
    <p:sldId id="631" r:id="rId35"/>
    <p:sldId id="669" r:id="rId36"/>
    <p:sldId id="674" r:id="rId37"/>
    <p:sldId id="686" r:id="rId38"/>
    <p:sldId id="689" r:id="rId39"/>
    <p:sldId id="677" r:id="rId40"/>
    <p:sldId id="308" r:id="rId41"/>
    <p:sldId id="310" r:id="rId42"/>
    <p:sldId id="678" r:id="rId43"/>
    <p:sldId id="280" r:id="rId44"/>
    <p:sldId id="565" r:id="rId45"/>
    <p:sldId id="682" r:id="rId46"/>
    <p:sldId id="320" r:id="rId47"/>
    <p:sldId id="683" r:id="rId48"/>
    <p:sldId id="679" r:id="rId49"/>
    <p:sldId id="309" r:id="rId50"/>
    <p:sldId id="680" r:id="rId51"/>
    <p:sldId id="323" r:id="rId52"/>
    <p:sldId id="329" r:id="rId53"/>
    <p:sldId id="690" r:id="rId54"/>
    <p:sldId id="685" r:id="rId5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06/19/2023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19.06.2023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19.06.2023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19.06.2023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3.png"/><Relationship Id="rId4" Type="http://schemas.openxmlformats.org/officeDocument/2006/relationships/hyperlink" Target="https://arxiv.org/abs/1706.03762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0.png"/><Relationship Id="rId4" Type="http://schemas.openxmlformats.org/officeDocument/2006/relationships/hyperlink" Target="https://arxiv.org/abs/1411.1784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6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5.png"/><Relationship Id="rId4" Type="http://schemas.openxmlformats.org/officeDocument/2006/relationships/image" Target="../media/image73.png"/><Relationship Id="rId9" Type="http://schemas.openxmlformats.org/officeDocument/2006/relationships/image" Target="../media/image7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26936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generalization gap: difference between test and training error</a:t>
            </a:r>
            <a:endParaRPr lang="en-GB" sz="2200" b="1" dirty="0"/>
          </a:p>
          <a:p>
            <a:pPr marL="0" indent="0">
              <a:buNone/>
            </a:pPr>
            <a:r>
              <a:rPr lang="en-GB" sz="2200" b="1" dirty="0"/>
              <a:t>interpolation</a:t>
            </a:r>
            <a:r>
              <a:rPr lang="en-GB" sz="2200" dirty="0"/>
              <a:t>: to unencountered samples from training environment</a:t>
            </a:r>
          </a:p>
          <a:p>
            <a:pPr marL="0" indent="0">
              <a:buNone/>
            </a:pPr>
            <a:r>
              <a:rPr lang="en-GB" sz="2200" b="1" dirty="0"/>
              <a:t>extrapolation</a:t>
            </a:r>
            <a:r>
              <a:rPr lang="en-GB" sz="22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200" dirty="0"/>
              <a:t>curse of dimensionality: </a:t>
            </a:r>
            <a:r>
              <a:rPr lang="en-GB" sz="22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 need for appropriate </a:t>
            </a:r>
            <a:r>
              <a:rPr lang="en-GB" sz="2200" b="1" dirty="0">
                <a:sym typeface="Wingdings" pitchFamily="2" charset="2"/>
              </a:rPr>
              <a:t>inductive bias</a:t>
            </a:r>
            <a:r>
              <a:rPr lang="en-GB" sz="2200" dirty="0">
                <a:sym typeface="Wingdings" pitchFamily="2" charset="2"/>
              </a:rPr>
              <a:t> (aka learning bias): </a:t>
            </a:r>
            <a:r>
              <a:rPr lang="en-GB" sz="2200" dirty="0"/>
              <a:t>set of assumptions of a learning algorithm to predict outputs of inputs not encountered during training (“data in disguise”)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12120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functions), </a:t>
            </a:r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regularization method like convolutional layers</a:t>
            </a:r>
            <a:r>
              <a:rPr lang="en-GB" dirty="0"/>
              <a:t> or</a:t>
            </a:r>
            <a:r>
              <a:rPr lang="en-GB" sz="2800" dirty="0"/>
              <a:t> objective function).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dirty="0"/>
              <a:t>example: machine translation (sequence-to-sequence model)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context awareness via embeddings and (formerly) recurrent neural networks (RNN) or (nowadays) self-attention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LLMs: </a:t>
            </a:r>
            <a:r>
              <a:rPr lang="en-GB" dirty="0"/>
              <a:t>transformer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396F1-A414-02D1-E9FE-70DCE0DF9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619" y="3879691"/>
            <a:ext cx="4518629" cy="15142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92B94-169D-A368-E4E4-82677293D3E2}"/>
              </a:ext>
            </a:extLst>
          </p:cNvPr>
          <p:cNvSpPr txBox="1"/>
          <p:nvPr/>
        </p:nvSpPr>
        <p:spPr>
          <a:xfrm>
            <a:off x="11286378" y="53765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202E1E-B810-C216-8650-10EE4814E57B}"/>
              </a:ext>
            </a:extLst>
          </p:cNvPr>
          <p:cNvSpPr txBox="1"/>
          <p:nvPr/>
        </p:nvSpPr>
        <p:spPr>
          <a:xfrm>
            <a:off x="6809702" y="2125365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800" dirty="0"/>
              <a:t>encoder-only transformers, example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C5BB09-4CD0-8F96-C6F7-12B624882F89}"/>
              </a:ext>
            </a:extLst>
          </p:cNvPr>
          <p:cNvSpPr txBox="1"/>
          <p:nvPr/>
        </p:nvSpPr>
        <p:spPr>
          <a:xfrm>
            <a:off x="9500851" y="2130428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decoder-only transformers (auto-regressive model), example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: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466828-0FD7-0ABA-4522-A18FD8793DDC}"/>
              </a:ext>
            </a:extLst>
          </p:cNvPr>
          <p:cNvSpPr txBox="1"/>
          <p:nvPr/>
        </p:nvSpPr>
        <p:spPr>
          <a:xfrm>
            <a:off x="9701732" y="5802170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Mechanism: </a:t>
            </a:r>
            <a:r>
              <a:rPr lang="en-DE" dirty="0"/>
              <a:t>Scaled Dot-Product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424471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013051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296627" y="1480979"/>
            <a:ext cx="939784" cy="710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12865</TotalTime>
  <Words>3696</Words>
  <Application>Microsoft Office PowerPoint</Application>
  <PresentationFormat>Widescreen</PresentationFormat>
  <Paragraphs>589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Mechanism: Scaled Dot-Products</vt:lpstr>
      <vt:lpstr>Sequence Completion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256</cp:revision>
  <dcterms:created xsi:type="dcterms:W3CDTF">2022-07-11T13:02:20Z</dcterms:created>
  <dcterms:modified xsi:type="dcterms:W3CDTF">2023-06-19T11:43:29Z</dcterms:modified>
</cp:coreProperties>
</file>

<file path=docProps/thumbnail.jpeg>
</file>